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>
        <p:scale>
          <a:sx n="75" d="100"/>
          <a:sy n="75" d="100"/>
        </p:scale>
        <p:origin x="1086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BB62-6A50-4692-81C2-3232727DAC05}" type="datetimeFigureOut">
              <a:rPr lang="ko-KR" altLang="en-US" smtClean="0"/>
              <a:t>2017-04-20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E592-EC6F-4BB8-AB32-6303E21866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874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BB62-6A50-4692-81C2-3232727DAC05}" type="datetimeFigureOut">
              <a:rPr lang="ko-KR" altLang="en-US" smtClean="0"/>
              <a:t>2017-04-20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E592-EC6F-4BB8-AB32-6303E21866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0301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BB62-6A50-4692-81C2-3232727DAC05}" type="datetimeFigureOut">
              <a:rPr lang="ko-KR" altLang="en-US" smtClean="0"/>
              <a:t>2017-04-20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E592-EC6F-4BB8-AB32-6303E21866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6643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BB62-6A50-4692-81C2-3232727DAC05}" type="datetimeFigureOut">
              <a:rPr lang="ko-KR" altLang="en-US" smtClean="0"/>
              <a:t>2017-04-20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E592-EC6F-4BB8-AB32-6303E21866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4245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BB62-6A50-4692-81C2-3232727DAC05}" type="datetimeFigureOut">
              <a:rPr lang="ko-KR" altLang="en-US" smtClean="0"/>
              <a:t>2017-04-20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E592-EC6F-4BB8-AB32-6303E21866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3632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BB62-6A50-4692-81C2-3232727DAC05}" type="datetimeFigureOut">
              <a:rPr lang="ko-KR" altLang="en-US" smtClean="0"/>
              <a:t>2017-04-20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E592-EC6F-4BB8-AB32-6303E21866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2554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BB62-6A50-4692-81C2-3232727DAC05}" type="datetimeFigureOut">
              <a:rPr lang="ko-KR" altLang="en-US" smtClean="0"/>
              <a:t>2017-04-20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E592-EC6F-4BB8-AB32-6303E21866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3861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BB62-6A50-4692-81C2-3232727DAC05}" type="datetimeFigureOut">
              <a:rPr lang="ko-KR" altLang="en-US" smtClean="0"/>
              <a:t>2017-04-20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E592-EC6F-4BB8-AB32-6303E21866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26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BB62-6A50-4692-81C2-3232727DAC05}" type="datetimeFigureOut">
              <a:rPr lang="ko-KR" altLang="en-US" smtClean="0"/>
              <a:t>2017-04-20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E592-EC6F-4BB8-AB32-6303E21866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4376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BB62-6A50-4692-81C2-3232727DAC05}" type="datetimeFigureOut">
              <a:rPr lang="ko-KR" altLang="en-US" smtClean="0"/>
              <a:t>2017-04-20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E592-EC6F-4BB8-AB32-6303E21866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944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BB62-6A50-4692-81C2-3232727DAC05}" type="datetimeFigureOut">
              <a:rPr lang="ko-KR" altLang="en-US" smtClean="0"/>
              <a:t>2017-04-20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AE592-EC6F-4BB8-AB32-6303E21866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5590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8BB62-6A50-4692-81C2-3232727DAC05}" type="datetimeFigureOut">
              <a:rPr lang="ko-KR" altLang="en-US" smtClean="0"/>
              <a:t>2017-04-20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AE592-EC6F-4BB8-AB32-6303E21866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178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25" y="1806216"/>
            <a:ext cx="5743575" cy="149542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383458" y="127819"/>
            <a:ext cx="5594555" cy="1248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캠타시아</a:t>
            </a:r>
            <a:r>
              <a:rPr lang="ko-KR" altLang="en-US" dirty="0" smtClean="0"/>
              <a:t> </a:t>
            </a:r>
            <a:r>
              <a:rPr lang="en-US" altLang="ko-KR" dirty="0" smtClean="0"/>
              <a:t>30</a:t>
            </a:r>
            <a:r>
              <a:rPr lang="ko-KR" altLang="en-US" dirty="0" smtClean="0"/>
              <a:t>일 </a:t>
            </a:r>
            <a:r>
              <a:rPr lang="ko-KR" altLang="en-US" dirty="0" err="1" smtClean="0"/>
              <a:t>체험판을</a:t>
            </a:r>
            <a:r>
              <a:rPr lang="ko-KR" altLang="en-US" dirty="0" smtClean="0"/>
              <a:t> 깔고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녹화 시작</a:t>
            </a:r>
            <a:endParaRPr lang="en-US" altLang="ko-KR" dirty="0" smtClean="0"/>
          </a:p>
        </p:txBody>
      </p:sp>
      <p:sp>
        <p:nvSpPr>
          <p:cNvPr id="6" name="직사각형 5"/>
          <p:cNvSpPr/>
          <p:nvPr/>
        </p:nvSpPr>
        <p:spPr>
          <a:xfrm>
            <a:off x="5171768" y="2064774"/>
            <a:ext cx="1239632" cy="1337187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5171768" y="3667433"/>
            <a:ext cx="5309419" cy="8174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녹화할 부분을 모니터에 띄우고</a:t>
            </a:r>
            <a:r>
              <a:rPr lang="en-US" altLang="ko-KR" dirty="0" smtClean="0"/>
              <a:t>, rec </a:t>
            </a:r>
            <a:r>
              <a:rPr lang="ko-KR" altLang="en-US" dirty="0" smtClean="0"/>
              <a:t>버튼 클릭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25" y="4850707"/>
            <a:ext cx="5776897" cy="1599254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5631542" y="5112774"/>
            <a:ext cx="779857" cy="1337187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6739311" y="5650334"/>
            <a:ext cx="5309419" cy="8174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녹화가 끝난 후</a:t>
            </a:r>
            <a:r>
              <a:rPr lang="en-US" altLang="ko-KR" dirty="0" smtClean="0"/>
              <a:t>, Stop </a:t>
            </a:r>
            <a:r>
              <a:rPr lang="ko-KR" altLang="en-US" dirty="0" smtClean="0"/>
              <a:t>버튼 클릭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6242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3" y="1612623"/>
            <a:ext cx="8534400" cy="4880881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383458" y="127819"/>
            <a:ext cx="5594555" cy="1248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Save and Edit </a:t>
            </a:r>
            <a:r>
              <a:rPr lang="ko-KR" altLang="en-US" dirty="0" smtClean="0"/>
              <a:t>버튼 클릭해서 저장</a:t>
            </a:r>
            <a:r>
              <a:rPr lang="en-US" altLang="ko-KR" dirty="0" smtClean="0"/>
              <a:t> 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7228117" y="5272429"/>
            <a:ext cx="779857" cy="1337187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1207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83458" y="127819"/>
            <a:ext cx="5594555" cy="1248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파일 변환을 위해서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저장한 파일을 불러옴</a:t>
            </a:r>
            <a:endParaRPr lang="en-US" altLang="ko-KR" dirty="0" smtClean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58" y="1731963"/>
            <a:ext cx="5748337" cy="3958308"/>
          </a:xfrm>
          <a:prstGeom prst="rect">
            <a:avLst/>
          </a:prstGeom>
        </p:spPr>
      </p:pic>
      <p:sp>
        <p:nvSpPr>
          <p:cNvPr id="6" name="타원 5"/>
          <p:cNvSpPr/>
          <p:nvPr/>
        </p:nvSpPr>
        <p:spPr>
          <a:xfrm>
            <a:off x="1549400" y="2717800"/>
            <a:ext cx="685800" cy="63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7" name="타원 6"/>
          <p:cNvSpPr/>
          <p:nvPr/>
        </p:nvSpPr>
        <p:spPr>
          <a:xfrm>
            <a:off x="1549400" y="4762500"/>
            <a:ext cx="685800" cy="63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8" name="타원 7"/>
          <p:cNvSpPr/>
          <p:nvPr/>
        </p:nvSpPr>
        <p:spPr>
          <a:xfrm>
            <a:off x="2914726" y="1662449"/>
            <a:ext cx="685800" cy="63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6527800" y="1979949"/>
            <a:ext cx="5397500" cy="3710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/>
              <a:t>1 </a:t>
            </a:r>
            <a:r>
              <a:rPr lang="ko-KR" altLang="en-US" dirty="0" smtClean="0"/>
              <a:t>저장한 영상 불러오기</a:t>
            </a:r>
            <a:endParaRPr lang="en-US" altLang="ko-KR" dirty="0" smtClean="0"/>
          </a:p>
          <a:p>
            <a:r>
              <a:rPr lang="en-US" altLang="ko-KR" dirty="0" smtClean="0"/>
              <a:t>2 1</a:t>
            </a:r>
            <a:r>
              <a:rPr lang="ko-KR" altLang="en-US" dirty="0" smtClean="0"/>
              <a:t>번에 있는 영상을 </a:t>
            </a:r>
            <a:r>
              <a:rPr lang="en-US" altLang="ko-KR" dirty="0" smtClean="0"/>
              <a:t>timeline</a:t>
            </a:r>
            <a:r>
              <a:rPr lang="ko-KR" altLang="en-US" dirty="0" smtClean="0"/>
              <a:t>으로 드래그하기</a:t>
            </a:r>
            <a:endParaRPr lang="en-US" altLang="ko-KR" dirty="0" smtClean="0"/>
          </a:p>
          <a:p>
            <a:r>
              <a:rPr lang="en-US" altLang="ko-KR" dirty="0" smtClean="0"/>
              <a:t>3 produce and share </a:t>
            </a:r>
            <a:r>
              <a:rPr lang="ko-KR" altLang="en-US" dirty="0" smtClean="0"/>
              <a:t>버튼 클릭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5928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1714499"/>
            <a:ext cx="7732712" cy="4844101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383458" y="127819"/>
            <a:ext cx="5594555" cy="1248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Mp4 </a:t>
            </a:r>
            <a:r>
              <a:rPr lang="ko-KR" altLang="en-US" dirty="0" smtClean="0"/>
              <a:t>파일로 저장하면 끝</a:t>
            </a:r>
            <a:r>
              <a:rPr lang="en-US" altLang="ko-KR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46455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와이드스크린</PresentationFormat>
  <Paragraphs>12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7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이보람</dc:creator>
  <cp:lastModifiedBy>이보람</cp:lastModifiedBy>
  <cp:revision>2</cp:revision>
  <dcterms:created xsi:type="dcterms:W3CDTF">2017-04-20T02:37:44Z</dcterms:created>
  <dcterms:modified xsi:type="dcterms:W3CDTF">2017-04-20T02:38:15Z</dcterms:modified>
</cp:coreProperties>
</file>